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3.jpg" ContentType="image/pn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64" r:id="rId3"/>
    <p:sldId id="268" r:id="rId4"/>
    <p:sldId id="266" r:id="rId5"/>
    <p:sldId id="271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D69"/>
    <a:srgbClr val="1C5F97"/>
    <a:srgbClr val="155D8A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3"/>
    <p:restoredTop sz="94391"/>
  </p:normalViewPr>
  <p:slideViewPr>
    <p:cSldViewPr snapToGrid="0">
      <p:cViewPr>
        <p:scale>
          <a:sx n="100" d="100"/>
          <a:sy n="100" d="100"/>
        </p:scale>
        <p:origin x="5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47C33-3161-0444-9A38-CA9591C45050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66CD2-336B-E94E-9BE3-9D722E6BF4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03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6CD2-336B-E94E-9BE3-9D722E6BF47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50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6CD2-336B-E94E-9BE3-9D722E6BF47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94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6CD2-336B-E94E-9BE3-9D722E6BF47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6CD2-336B-E94E-9BE3-9D722E6BF4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42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6CD2-336B-E94E-9BE3-9D722E6BF47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05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A5A-68F4-4346-ABBB-E1AE83EABB42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B91-E613-4999-BDEE-FE5A43A0D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5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A5A-68F4-4346-ABBB-E1AE83EABB42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B91-E613-4999-BDEE-FE5A43A0D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05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A5A-68F4-4346-ABBB-E1AE83EABB42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B91-E613-4999-BDEE-FE5A43A0D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22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A5A-68F4-4346-ABBB-E1AE83EABB42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B91-E613-4999-BDEE-FE5A43A0D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18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A5A-68F4-4346-ABBB-E1AE83EABB42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B91-E613-4999-BDEE-FE5A43A0D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64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A5A-68F4-4346-ABBB-E1AE83EABB42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B91-E613-4999-BDEE-FE5A43A0D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03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A5A-68F4-4346-ABBB-E1AE83EABB42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B91-E613-4999-BDEE-FE5A43A0D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82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A5A-68F4-4346-ABBB-E1AE83EABB42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B91-E613-4999-BDEE-FE5A43A0D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56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A5A-68F4-4346-ABBB-E1AE83EABB42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B91-E613-4999-BDEE-FE5A43A0D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45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A5A-68F4-4346-ABBB-E1AE83EABB42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B91-E613-4999-BDEE-FE5A43A0D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8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CA5A-68F4-4346-ABBB-E1AE83EABB42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B91-E613-4999-BDEE-FE5A43A0D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37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CA5A-68F4-4346-ABBB-E1AE83EABB42}" type="datetimeFigureOut">
              <a:rPr lang="de-DE" smtClean="0"/>
              <a:t>08.11.16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2B91-E613-4999-BDEE-FE5A43A0D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89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4.png"/><Relationship Id="rId9" Type="http://schemas.openxmlformats.org/officeDocument/2006/relationships/image" Target="../media/image9.t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4.png"/><Relationship Id="rId9" Type="http://schemas.openxmlformats.org/officeDocument/2006/relationships/image" Target="../media/image9.t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M:\IMPRS-TP\_graphics\mainnavi_background-5bc13d3a274ced25e88311aef26aab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92" y="6680199"/>
            <a:ext cx="9145589" cy="17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0"/>
          <a:stretch/>
        </p:blipFill>
        <p:spPr>
          <a:xfrm>
            <a:off x="-1592" y="-20124"/>
            <a:ext cx="9143997" cy="3919024"/>
          </a:xfrm>
          <a:prstGeom prst="rect">
            <a:avLst/>
          </a:prstGeom>
        </p:spPr>
      </p:pic>
      <p:sp>
        <p:nvSpPr>
          <p:cNvPr id="7" name="Untertitel 1"/>
          <p:cNvSpPr>
            <a:spLocks noGrp="1"/>
          </p:cNvSpPr>
          <p:nvPr>
            <p:ph type="subTitle" idx="1"/>
          </p:nvPr>
        </p:nvSpPr>
        <p:spPr>
          <a:xfrm>
            <a:off x="-1592" y="5086771"/>
            <a:ext cx="4705429" cy="1548978"/>
          </a:xfrm>
          <a:ln>
            <a:noFill/>
          </a:ln>
        </p:spPr>
        <p:txBody>
          <a:bodyPr>
            <a:normAutofit/>
          </a:bodyPr>
          <a:lstStyle/>
          <a:p>
            <a:pPr algn="l"/>
            <a:endParaRPr lang="de-DE" sz="1400" dirty="0">
              <a:solidFill>
                <a:srgbClr val="1C5F97"/>
              </a:solidFill>
            </a:endParaRPr>
          </a:p>
        </p:txBody>
      </p:sp>
      <p:sp>
        <p:nvSpPr>
          <p:cNvPr id="8" name="Titel 2"/>
          <p:cNvSpPr>
            <a:spLocks noGrp="1"/>
          </p:cNvSpPr>
          <p:nvPr>
            <p:ph type="ctrTitle"/>
          </p:nvPr>
        </p:nvSpPr>
        <p:spPr>
          <a:xfrm>
            <a:off x="0" y="3975100"/>
            <a:ext cx="9142405" cy="1054521"/>
          </a:xfrm>
          <a:ln>
            <a:noFill/>
          </a:ln>
        </p:spPr>
        <p:txBody>
          <a:bodyPr/>
          <a:lstStyle/>
          <a:p>
            <a:endParaRPr lang="de-DE" dirty="0">
              <a:solidFill>
                <a:srgbClr val="163D69"/>
              </a:solidFill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4300"/>
            <a:ext cx="1905000" cy="1517904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34" y="5394854"/>
            <a:ext cx="1595803" cy="9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M:\IMPRS-TP\_graphics\mainnavi_background-5bc13d3a274ced25e88311aef26aab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91" y="6590105"/>
            <a:ext cx="9145589" cy="2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anna_niedl\Documents\IMPRS-TP\Designer\Konrad_Isabel_LocoMoto\LMU\LMU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15460"/>
            <a:ext cx="1474388" cy="70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nna_niedl\Documents\IMPRS-TP\Designer\Konrad_Isabel_LocoMoto\Logos\Logo_MPI-Psychiatrie\MPI-PSY_Logo_e_trans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7" y="5658104"/>
            <a:ext cx="2452192" cy="5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nna_niedl\Documents\IMPRS-TP\Designer\Konrad_Isabel_LocoMoto\Logos\Logo_MPI-Neurobiologie\MPIN_zweizeilig_ENGL.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56" y="5715941"/>
            <a:ext cx="2340094" cy="4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C:\Users\anna_niedl\Documents\IMPRS-TP\Designer\Konrad_Isabel_LocoMoto\Logos\Logo_MPG\LOGO_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54" y="5544425"/>
            <a:ext cx="1034755" cy="8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42" y="111503"/>
            <a:ext cx="1892808" cy="1106424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75639"/>
            <a:ext cx="1474388" cy="124532"/>
          </a:xfrm>
          <a:prstGeom prst="rect">
            <a:avLst/>
          </a:prstGeom>
        </p:spPr>
      </p:pic>
      <p:sp>
        <p:nvSpPr>
          <p:cNvPr id="25" name="Titel 2"/>
          <p:cNvSpPr>
            <a:spLocks noGrp="1"/>
          </p:cNvSpPr>
          <p:nvPr>
            <p:ph type="ctrTitle"/>
          </p:nvPr>
        </p:nvSpPr>
        <p:spPr>
          <a:xfrm>
            <a:off x="323528" y="1490553"/>
            <a:ext cx="8496622" cy="1470025"/>
          </a:xfrm>
        </p:spPr>
        <p:txBody>
          <a:bodyPr/>
          <a:lstStyle/>
          <a:p>
            <a:endParaRPr lang="de-DE" dirty="0">
              <a:solidFill>
                <a:srgbClr val="163D69"/>
              </a:solidFill>
            </a:endParaRPr>
          </a:p>
        </p:txBody>
      </p:sp>
      <p:sp>
        <p:nvSpPr>
          <p:cNvPr id="26" name="Untertitel 1"/>
          <p:cNvSpPr>
            <a:spLocks noGrp="1"/>
          </p:cNvSpPr>
          <p:nvPr>
            <p:ph type="subTitle" idx="1"/>
          </p:nvPr>
        </p:nvSpPr>
        <p:spPr>
          <a:xfrm>
            <a:off x="323528" y="3233204"/>
            <a:ext cx="6076952" cy="1637878"/>
          </a:xfrm>
        </p:spPr>
        <p:txBody>
          <a:bodyPr>
            <a:normAutofit/>
          </a:bodyPr>
          <a:lstStyle/>
          <a:p>
            <a:pPr algn="l"/>
            <a:endParaRPr lang="de-DE" sz="1400" dirty="0">
              <a:solidFill>
                <a:srgbClr val="1C5F97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M:\IMPRS-TP\_graphics\mainnavi_background-5bc13d3a274ced25e88311aef26aab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91" y="6590105"/>
            <a:ext cx="9145589" cy="2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anna_niedl\Documents\IMPRS-TP\Designer\Konrad_Isabel_LocoMoto\LMU\LMU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15460"/>
            <a:ext cx="1474388" cy="70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nna_niedl\Documents\IMPRS-TP\Designer\Konrad_Isabel_LocoMoto\Logos\Logo_MPI-Psychiatrie\MPI-PSY_Logo_e_trans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7" y="5658104"/>
            <a:ext cx="2452192" cy="5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nna_niedl\Documents\IMPRS-TP\Designer\Konrad_Isabel_LocoMoto\Logos\Logo_MPI-Neurobiologie\MPIN_zweizeilig_ENGL.j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56" y="5715941"/>
            <a:ext cx="2340094" cy="4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C:\Users\anna_niedl\Documents\IMPRS-TP\Designer\Konrad_Isabel_LocoMoto\Logos\Logo_MPG\LOGO_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54" y="5544425"/>
            <a:ext cx="1034755" cy="8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42" y="111503"/>
            <a:ext cx="1892808" cy="1106424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75639"/>
            <a:ext cx="1474388" cy="12453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723701" y="2085975"/>
            <a:ext cx="73036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123C66"/>
                </a:solidFill>
                <a:latin typeface="+mn-lt"/>
              </a:rPr>
              <a:t>Logo </a:t>
            </a:r>
            <a:r>
              <a:rPr lang="de-DE" sz="2000" dirty="0" smtClean="0">
                <a:solidFill>
                  <a:srgbClr val="123C66"/>
                </a:solidFill>
                <a:latin typeface="+mn-lt"/>
              </a:rPr>
              <a:t>Colors:	</a:t>
            </a:r>
            <a:r>
              <a:rPr lang="de-DE" sz="2000" dirty="0" err="1" smtClean="0">
                <a:solidFill>
                  <a:srgbClr val="123C66"/>
                </a:solidFill>
                <a:latin typeface="+mn-lt"/>
              </a:rPr>
              <a:t>Psi</a:t>
            </a:r>
            <a:r>
              <a:rPr lang="de-DE" sz="2000" dirty="0" smtClean="0">
                <a:solidFill>
                  <a:srgbClr val="123C66"/>
                </a:solidFill>
                <a:latin typeface="+mn-lt"/>
              </a:rPr>
              <a:t>			R: 18	G: 60	B: 102</a:t>
            </a:r>
          </a:p>
          <a:p>
            <a:r>
              <a:rPr lang="de-DE" sz="1400" dirty="0" smtClean="0">
                <a:solidFill>
                  <a:srgbClr val="123C66"/>
                </a:solidFill>
                <a:latin typeface="+mn-lt"/>
              </a:rPr>
              <a:t>(</a:t>
            </a:r>
            <a:r>
              <a:rPr lang="de-DE" sz="1400" dirty="0" err="1" smtClean="0">
                <a:solidFill>
                  <a:srgbClr val="123C66"/>
                </a:solidFill>
                <a:latin typeface="+mn-lt"/>
              </a:rPr>
              <a:t>ref</a:t>
            </a:r>
            <a:r>
              <a:rPr lang="de-DE" sz="1400" dirty="0" smtClean="0">
                <a:solidFill>
                  <a:srgbClr val="123C66"/>
                </a:solidFill>
                <a:latin typeface="+mn-lt"/>
              </a:rPr>
              <a:t>. MPI </a:t>
            </a:r>
            <a:r>
              <a:rPr lang="de-DE" sz="1400" dirty="0" err="1" smtClean="0">
                <a:solidFill>
                  <a:srgbClr val="123C66"/>
                </a:solidFill>
                <a:latin typeface="+mn-lt"/>
              </a:rPr>
              <a:t>Psy</a:t>
            </a:r>
            <a:r>
              <a:rPr lang="de-DE" sz="1400" dirty="0" smtClean="0">
                <a:solidFill>
                  <a:srgbClr val="123C66"/>
                </a:solidFill>
                <a:latin typeface="+mn-lt"/>
              </a:rPr>
              <a:t> Logo)</a:t>
            </a:r>
            <a:endParaRPr lang="de-DE" sz="1400" dirty="0" smtClean="0">
              <a:solidFill>
                <a:srgbClr val="123C66"/>
              </a:solidFill>
              <a:latin typeface="+mn-lt"/>
            </a:endParaRPr>
          </a:p>
          <a:p>
            <a:r>
              <a:rPr lang="de-DE" sz="2000" dirty="0">
                <a:solidFill>
                  <a:srgbClr val="123C66"/>
                </a:solidFill>
              </a:rPr>
              <a:t>	</a:t>
            </a:r>
            <a:r>
              <a:rPr lang="de-DE" sz="2000" dirty="0" smtClean="0">
                <a:solidFill>
                  <a:srgbClr val="123C66"/>
                </a:solidFill>
              </a:rPr>
              <a:t>	</a:t>
            </a:r>
            <a:r>
              <a:rPr lang="de-DE" sz="2000" dirty="0" smtClean="0">
                <a:solidFill>
                  <a:srgbClr val="1D6097"/>
                </a:solidFill>
                <a:latin typeface="+mn-lt"/>
              </a:rPr>
              <a:t>Ring 1</a:t>
            </a:r>
            <a:r>
              <a:rPr lang="de-DE" sz="2000" dirty="0" smtClean="0">
                <a:solidFill>
                  <a:srgbClr val="123C66"/>
                </a:solidFill>
                <a:latin typeface="+mn-lt"/>
              </a:rPr>
              <a:t>			R: 29	G: 96	B: 151</a:t>
            </a:r>
          </a:p>
          <a:p>
            <a:endParaRPr lang="de-DE" sz="2000" dirty="0" smtClean="0">
              <a:solidFill>
                <a:srgbClr val="123C66"/>
              </a:solidFill>
              <a:latin typeface="+mn-lt"/>
            </a:endParaRPr>
          </a:p>
          <a:p>
            <a:r>
              <a:rPr lang="de-DE" sz="2000" dirty="0">
                <a:solidFill>
                  <a:srgbClr val="123C66"/>
                </a:solidFill>
                <a:latin typeface="+mn-lt"/>
              </a:rPr>
              <a:t>	</a:t>
            </a:r>
            <a:r>
              <a:rPr lang="de-DE" sz="2000" dirty="0" smtClean="0">
                <a:solidFill>
                  <a:srgbClr val="123C66"/>
                </a:solidFill>
                <a:latin typeface="+mn-lt"/>
              </a:rPr>
              <a:t>	</a:t>
            </a:r>
            <a:r>
              <a:rPr lang="de-DE" sz="2000" dirty="0" smtClean="0">
                <a:solidFill>
                  <a:srgbClr val="578FCC"/>
                </a:solidFill>
                <a:latin typeface="+mn-lt"/>
              </a:rPr>
              <a:t>Ring 2</a:t>
            </a:r>
            <a:r>
              <a:rPr lang="de-DE" sz="2000" dirty="0" smtClean="0">
                <a:solidFill>
                  <a:srgbClr val="123C66"/>
                </a:solidFill>
                <a:latin typeface="+mn-lt"/>
              </a:rPr>
              <a:t>			R: 87	G: 143	B: 204</a:t>
            </a:r>
          </a:p>
          <a:p>
            <a:endParaRPr lang="de-DE" sz="2000" dirty="0" smtClean="0">
              <a:solidFill>
                <a:srgbClr val="123C66"/>
              </a:solidFill>
              <a:latin typeface="+mn-lt"/>
            </a:endParaRPr>
          </a:p>
          <a:p>
            <a:r>
              <a:rPr lang="de-DE" sz="2000" dirty="0">
                <a:solidFill>
                  <a:srgbClr val="123C66"/>
                </a:solidFill>
                <a:latin typeface="+mn-lt"/>
              </a:rPr>
              <a:t>	</a:t>
            </a:r>
            <a:r>
              <a:rPr lang="de-DE" sz="2000" dirty="0" smtClean="0">
                <a:solidFill>
                  <a:srgbClr val="123C66"/>
                </a:solidFill>
                <a:latin typeface="+mn-lt"/>
              </a:rPr>
              <a:t>	</a:t>
            </a:r>
            <a:r>
              <a:rPr lang="de-DE" sz="2000" dirty="0" smtClean="0">
                <a:solidFill>
                  <a:srgbClr val="ACC5DB"/>
                </a:solidFill>
                <a:latin typeface="+mn-lt"/>
              </a:rPr>
              <a:t>Ring 3</a:t>
            </a:r>
            <a:r>
              <a:rPr lang="de-DE" sz="2000" dirty="0" smtClean="0">
                <a:solidFill>
                  <a:srgbClr val="123C66"/>
                </a:solidFill>
                <a:latin typeface="+mn-lt"/>
              </a:rPr>
              <a:t>			R: 172	G: 197	B: 219</a:t>
            </a:r>
          </a:p>
          <a:p>
            <a:endParaRPr lang="de-DE" sz="2000" dirty="0" smtClean="0">
              <a:solidFill>
                <a:srgbClr val="123C66"/>
              </a:solidFill>
              <a:latin typeface="+mn-lt"/>
            </a:endParaRPr>
          </a:p>
          <a:p>
            <a:r>
              <a:rPr lang="de-DE" sz="2000" dirty="0">
                <a:solidFill>
                  <a:srgbClr val="123C66"/>
                </a:solidFill>
                <a:latin typeface="+mn-lt"/>
              </a:rPr>
              <a:t>	</a:t>
            </a:r>
            <a:r>
              <a:rPr lang="de-DE" sz="2000" dirty="0" smtClean="0">
                <a:solidFill>
                  <a:srgbClr val="123C66"/>
                </a:solidFill>
                <a:latin typeface="+mn-lt"/>
              </a:rPr>
              <a:t>	</a:t>
            </a:r>
            <a:r>
              <a:rPr lang="de-DE" sz="2000" dirty="0" smtClean="0">
                <a:solidFill>
                  <a:srgbClr val="F3F3F5"/>
                </a:solidFill>
                <a:latin typeface="+mn-lt"/>
              </a:rPr>
              <a:t>Gray</a:t>
            </a:r>
            <a:r>
              <a:rPr lang="de-DE" sz="2000" dirty="0" smtClean="0">
                <a:solidFill>
                  <a:srgbClr val="123C66"/>
                </a:solidFill>
                <a:latin typeface="+mn-lt"/>
              </a:rPr>
              <a:t>			R: 243	G: 243	B: 245</a:t>
            </a:r>
            <a:endParaRPr lang="de-DE" sz="2000" dirty="0">
              <a:solidFill>
                <a:srgbClr val="123C66"/>
              </a:solidFill>
              <a:latin typeface="+mn-lt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3832577" y="2188427"/>
            <a:ext cx="1085850" cy="275303"/>
          </a:xfrm>
          <a:prstGeom prst="rect">
            <a:avLst/>
          </a:prstGeom>
          <a:solidFill>
            <a:srgbClr val="123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832577" y="2791453"/>
            <a:ext cx="1085850" cy="275303"/>
          </a:xfrm>
          <a:prstGeom prst="rect">
            <a:avLst/>
          </a:prstGeom>
          <a:solidFill>
            <a:srgbClr val="1D60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3832577" y="3394479"/>
            <a:ext cx="1085850" cy="290483"/>
          </a:xfrm>
          <a:prstGeom prst="rect">
            <a:avLst/>
          </a:prstGeom>
          <a:solidFill>
            <a:srgbClr val="578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3832577" y="4012685"/>
            <a:ext cx="1085850" cy="281792"/>
          </a:xfrm>
          <a:prstGeom prst="rect">
            <a:avLst/>
          </a:prstGeom>
          <a:solidFill>
            <a:srgbClr val="ACC5D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3832577" y="4622200"/>
            <a:ext cx="1085850" cy="267623"/>
          </a:xfrm>
          <a:prstGeom prst="rect">
            <a:avLst/>
          </a:prstGeom>
          <a:solidFill>
            <a:srgbClr val="F3F3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3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 descr="M:\IMPRS-TP\_graphics\mainnavi_background-5bc13d3a274ced25e88311aef26aab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92" y="6381328"/>
            <a:ext cx="9145589" cy="4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42" y="111503"/>
            <a:ext cx="1892808" cy="1106424"/>
          </a:xfrm>
          <a:prstGeom prst="rect">
            <a:avLst/>
          </a:prstGeom>
        </p:spPr>
      </p:pic>
      <p:grpSp>
        <p:nvGrpSpPr>
          <p:cNvPr id="7" name="Gruppierung 6"/>
          <p:cNvGrpSpPr/>
          <p:nvPr/>
        </p:nvGrpSpPr>
        <p:grpSpPr>
          <a:xfrm>
            <a:off x="2798542" y="6435662"/>
            <a:ext cx="3545320" cy="368001"/>
            <a:chOff x="1447065" y="6417455"/>
            <a:chExt cx="3545320" cy="368001"/>
          </a:xfrm>
        </p:grpSpPr>
        <p:pic>
          <p:nvPicPr>
            <p:cNvPr id="11" name="Picture 12" descr="C:\Users\anna_niedl\Documents\IMPRS-TP\Designer\Konrad_Isabel_LocoMoto\Logos\Logo_MPI-Psychiatrie\MPI-PSY_Logo_e_transp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27"/>
            <a:stretch/>
          </p:blipFill>
          <p:spPr bwMode="auto">
            <a:xfrm>
              <a:off x="4054825" y="6431706"/>
              <a:ext cx="383777" cy="35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5" descr="C:\Users\anna_niedl\Documents\IMPRS-TP\Designer\Konrad_Isabel_LocoMoto\Logos\Logo_MPG\LOGO_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515" y="6417455"/>
              <a:ext cx="448496" cy="357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065" y="6431706"/>
              <a:ext cx="742949" cy="353750"/>
            </a:xfrm>
            <a:prstGeom prst="rect">
              <a:avLst/>
            </a:prstGeom>
          </p:spPr>
        </p:pic>
        <p:pic>
          <p:nvPicPr>
            <p:cNvPr id="4" name="Bild 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5" t="8584" r="13949" b="10244"/>
            <a:stretch/>
          </p:blipFill>
          <p:spPr>
            <a:xfrm>
              <a:off x="4631416" y="6426878"/>
              <a:ext cx="360969" cy="353750"/>
            </a:xfrm>
            <a:prstGeom prst="rect">
              <a:avLst/>
            </a:prstGeom>
          </p:spPr>
        </p:pic>
        <p:pic>
          <p:nvPicPr>
            <p:cNvPr id="19" name="Bild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159" y="6567025"/>
              <a:ext cx="825942" cy="83111"/>
            </a:xfrm>
            <a:prstGeom prst="rect">
              <a:avLst/>
            </a:prstGeom>
          </p:spPr>
        </p:pic>
      </p:grpSp>
      <p:pic>
        <p:nvPicPr>
          <p:cNvPr id="21" name="Bild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9501" r="9525" b="11731"/>
          <a:stretch/>
        </p:blipFill>
        <p:spPr>
          <a:xfrm>
            <a:off x="8452150" y="6435662"/>
            <a:ext cx="368000" cy="3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 descr="M:\IMPRS-TP\_graphics\mainnavi_background-5bc13d3a274ced25e88311aef26aab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592" y="6381328"/>
            <a:ext cx="9145589" cy="4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ung 6"/>
          <p:cNvGrpSpPr/>
          <p:nvPr/>
        </p:nvGrpSpPr>
        <p:grpSpPr>
          <a:xfrm>
            <a:off x="322042" y="6435662"/>
            <a:ext cx="3545320" cy="368001"/>
            <a:chOff x="1447065" y="6417455"/>
            <a:chExt cx="3545320" cy="368001"/>
          </a:xfrm>
        </p:grpSpPr>
        <p:pic>
          <p:nvPicPr>
            <p:cNvPr id="11" name="Picture 12" descr="C:\Users\anna_niedl\Documents\IMPRS-TP\Designer\Konrad_Isabel_LocoMoto\Logos\Logo_MPI-Psychiatrie\MPI-PSY_Logo_e_transp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27"/>
            <a:stretch/>
          </p:blipFill>
          <p:spPr bwMode="auto">
            <a:xfrm>
              <a:off x="4054825" y="6431706"/>
              <a:ext cx="383777" cy="35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5" descr="C:\Users\anna_niedl\Documents\IMPRS-TP\Designer\Konrad_Isabel_LocoMoto\Logos\Logo_MPG\LOGO_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515" y="6417455"/>
              <a:ext cx="448496" cy="357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065" y="6431706"/>
              <a:ext cx="742949" cy="353750"/>
            </a:xfrm>
            <a:prstGeom prst="rect">
              <a:avLst/>
            </a:prstGeom>
          </p:spPr>
        </p:pic>
        <p:pic>
          <p:nvPicPr>
            <p:cNvPr id="4" name="Bild 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5" t="8584" r="13949" b="10244"/>
            <a:stretch/>
          </p:blipFill>
          <p:spPr>
            <a:xfrm>
              <a:off x="4631416" y="6426878"/>
              <a:ext cx="360969" cy="353750"/>
            </a:xfrm>
            <a:prstGeom prst="rect">
              <a:avLst/>
            </a:prstGeom>
          </p:spPr>
        </p:pic>
        <p:pic>
          <p:nvPicPr>
            <p:cNvPr id="19" name="Bild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159" y="6567025"/>
              <a:ext cx="825942" cy="83111"/>
            </a:xfrm>
            <a:prstGeom prst="rect">
              <a:avLst/>
            </a:prstGeom>
          </p:spPr>
        </p:pic>
      </p:grpSp>
      <p:pic>
        <p:nvPicPr>
          <p:cNvPr id="21" name="Bild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9501" r="9525" b="11731"/>
          <a:stretch/>
        </p:blipFill>
        <p:spPr>
          <a:xfrm>
            <a:off x="8452150" y="6435662"/>
            <a:ext cx="368000" cy="368001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40" y="6445765"/>
            <a:ext cx="493413" cy="35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4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Bildschirmpräsentation (4:3)</PresentationFormat>
  <Paragraphs>14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Calibri</vt:lpstr>
      <vt:lpstr>Arial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 Niedl</dc:creator>
  <cp:lastModifiedBy>Microsoft Office-Anwender</cp:lastModifiedBy>
  <cp:revision>65</cp:revision>
  <dcterms:created xsi:type="dcterms:W3CDTF">2015-07-15T07:41:20Z</dcterms:created>
  <dcterms:modified xsi:type="dcterms:W3CDTF">2016-11-08T09:40:52Z</dcterms:modified>
</cp:coreProperties>
</file>