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8" r:id="rId6"/>
    <p:sldId id="259" r:id="rId7"/>
    <p:sldId id="260" r:id="rId8"/>
  </p:sldIdLst>
  <p:sldSz cx="30279975" cy="42808525"/>
  <p:notesSz cx="9902825" cy="677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8">
          <p15:clr>
            <a:srgbClr val="A4A3A4"/>
          </p15:clr>
        </p15:guide>
        <p15:guide id="2" pos="188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5"/>
    <a:srgbClr val="123C66"/>
    <a:srgbClr val="ACC5DB"/>
    <a:srgbClr val="1D6097"/>
    <a:srgbClr val="CC0000"/>
    <a:srgbClr val="9C9C9C"/>
    <a:srgbClr val="C1C5CE"/>
    <a:srgbClr val="CCCCCC"/>
    <a:srgbClr val="747271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3109" autoAdjust="0"/>
  </p:normalViewPr>
  <p:slideViewPr>
    <p:cSldViewPr snapToGrid="0">
      <p:cViewPr>
        <p:scale>
          <a:sx n="35" d="100"/>
          <a:sy n="35" d="100"/>
        </p:scale>
        <p:origin x="992" y="-3432"/>
      </p:cViewPr>
      <p:guideLst>
        <p:guide orient="horz" pos="898"/>
        <p:guide pos="188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10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0863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E73AD-0DFB-1546-AE05-5ABFDDA4FBBA}" type="datetimeFigureOut">
              <a:rPr lang="de-DE" smtClean="0"/>
              <a:t>07.11.16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75" y="846138"/>
            <a:ext cx="1616075" cy="228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0600" y="3259138"/>
            <a:ext cx="7921625" cy="266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32550"/>
            <a:ext cx="42910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08638" y="643255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B2C69-D17F-D243-8AE4-959172335A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46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B2C69-D17F-D243-8AE4-959172335AD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71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B2C69-D17F-D243-8AE4-959172335AD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28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B2C69-D17F-D243-8AE4-959172335AD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5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493" y="13297711"/>
            <a:ext cx="25738989" cy="91771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2109" y="24259063"/>
            <a:ext cx="21195758" cy="1093890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851A9-C836-4286-8F24-F15A319001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6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A1EF-3184-489E-828F-62B30E9BE4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712" y="1714676"/>
            <a:ext cx="6812601" cy="3652662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662" y="1714676"/>
            <a:ext cx="20332252" cy="3652662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BB01C-4FC2-4F7D-924C-69744161CE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19B0D-DF8B-4724-AB9B-584A063E9D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2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765" y="27508866"/>
            <a:ext cx="25737867" cy="850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765" y="18143238"/>
            <a:ext cx="25737867" cy="936562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BE5BC-EE75-401C-BA74-64845749B7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662" y="9989554"/>
            <a:ext cx="13572427" cy="2825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3887" y="9989554"/>
            <a:ext cx="13572426" cy="2825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81C83-E984-4ABA-9C4E-40F33BAE6F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7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662" y="9583329"/>
            <a:ext cx="13379289" cy="39926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662" y="13576009"/>
            <a:ext cx="13379289" cy="24665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410" y="9583329"/>
            <a:ext cx="13384903" cy="39926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410" y="13576009"/>
            <a:ext cx="13384903" cy="24665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8C78-B76D-44D5-B2FB-E20C9162E2A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DE385-7125-4589-B783-FF9316768C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0AC8-EE9A-42CF-8ACD-9ECFC7C8EB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62" y="1703454"/>
            <a:ext cx="9962321" cy="72537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78" y="1703454"/>
            <a:ext cx="16927635" cy="365378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662" y="8957158"/>
            <a:ext cx="9962321" cy="29284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74C9-7291-458F-A8F9-A569E83166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21" y="29966416"/>
            <a:ext cx="18167312" cy="35370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21" y="3824354"/>
            <a:ext cx="18167312" cy="25686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21" y="33503496"/>
            <a:ext cx="18167312" cy="50250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72BAA-F4A2-4661-9709-14221B1DAB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3662" y="1714676"/>
            <a:ext cx="27252651" cy="713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3441" tIns="176721" rIns="353441" bIns="176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62" y="9989554"/>
            <a:ext cx="27252651" cy="2825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3441" tIns="176721" rIns="353441" bIns="176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Mastertextformat bearbeiten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3662" y="38984171"/>
            <a:ext cx="7065253" cy="29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3441" tIns="176721" rIns="353441" bIns="176721" numCol="1" anchor="t" anchorCtr="0" compatLnSpc="1">
            <a:prstTxWarp prst="textNoShape">
              <a:avLst/>
            </a:prstTxWarp>
          </a:bodyPr>
          <a:lstStyle>
            <a:lvl1pPr>
              <a:defRPr sz="54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228" y="38984171"/>
            <a:ext cx="9589520" cy="29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3441" tIns="176721" rIns="353441" bIns="176721" numCol="1" anchor="t" anchorCtr="0" compatLnSpc="1">
            <a:prstTxWarp prst="textNoShape">
              <a:avLst/>
            </a:prstTxWarp>
          </a:bodyPr>
          <a:lstStyle>
            <a:lvl1pPr algn="ctr">
              <a:defRPr sz="54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060" y="38984171"/>
            <a:ext cx="7065253" cy="29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3441" tIns="176721" rIns="353441" bIns="176721" numCol="1" anchor="t" anchorCtr="0" compatLnSpc="1">
            <a:prstTxWarp prst="textNoShape">
              <a:avLst/>
            </a:prstTxWarp>
          </a:bodyPr>
          <a:lstStyle>
            <a:lvl1pPr algn="r">
              <a:defRPr sz="5400">
                <a:effectLst/>
              </a:defRPr>
            </a:lvl1pPr>
          </a:lstStyle>
          <a:p>
            <a:pPr>
              <a:defRPr/>
            </a:pPr>
            <a:fld id="{E47C2711-7C65-4DC7-BCCC-72F2471E2A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35363" rtl="0" fontAlgn="base">
        <a:spcBef>
          <a:spcPct val="0"/>
        </a:spcBef>
        <a:spcAft>
          <a:spcPct val="0"/>
        </a:spcAft>
        <a:defRPr sz="17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35363" rtl="0" fontAlgn="base">
        <a:spcBef>
          <a:spcPct val="0"/>
        </a:spcBef>
        <a:spcAft>
          <a:spcPct val="0"/>
        </a:spcAft>
        <a:defRPr sz="17000">
          <a:solidFill>
            <a:schemeClr val="tx2"/>
          </a:solidFill>
          <a:latin typeface="Arial" charset="0"/>
        </a:defRPr>
      </a:lvl2pPr>
      <a:lvl3pPr algn="ctr" defTabSz="3535363" rtl="0" fontAlgn="base">
        <a:spcBef>
          <a:spcPct val="0"/>
        </a:spcBef>
        <a:spcAft>
          <a:spcPct val="0"/>
        </a:spcAft>
        <a:defRPr sz="17000">
          <a:solidFill>
            <a:schemeClr val="tx2"/>
          </a:solidFill>
          <a:latin typeface="Arial" charset="0"/>
        </a:defRPr>
      </a:lvl3pPr>
      <a:lvl4pPr algn="ctr" defTabSz="3535363" rtl="0" fontAlgn="base">
        <a:spcBef>
          <a:spcPct val="0"/>
        </a:spcBef>
        <a:spcAft>
          <a:spcPct val="0"/>
        </a:spcAft>
        <a:defRPr sz="17000">
          <a:solidFill>
            <a:schemeClr val="tx2"/>
          </a:solidFill>
          <a:latin typeface="Arial" charset="0"/>
        </a:defRPr>
      </a:lvl4pPr>
      <a:lvl5pPr algn="ctr" defTabSz="3535363" rtl="0" fontAlgn="base">
        <a:spcBef>
          <a:spcPct val="0"/>
        </a:spcBef>
        <a:spcAft>
          <a:spcPct val="0"/>
        </a:spcAft>
        <a:defRPr sz="17000">
          <a:solidFill>
            <a:schemeClr val="tx2"/>
          </a:solidFill>
          <a:latin typeface="Arial" charset="0"/>
        </a:defRPr>
      </a:lvl5pPr>
      <a:lvl6pPr marL="457200" algn="ctr" defTabSz="3535363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2"/>
          </a:solidFill>
          <a:latin typeface="Arial" charset="0"/>
        </a:defRPr>
      </a:lvl6pPr>
      <a:lvl7pPr marL="914400" algn="ctr" defTabSz="3535363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2"/>
          </a:solidFill>
          <a:latin typeface="Arial" charset="0"/>
        </a:defRPr>
      </a:lvl7pPr>
      <a:lvl8pPr marL="1371600" algn="ctr" defTabSz="3535363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2"/>
          </a:solidFill>
          <a:latin typeface="Arial" charset="0"/>
        </a:defRPr>
      </a:lvl8pPr>
      <a:lvl9pPr marL="1828800" algn="ctr" defTabSz="3535363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2"/>
          </a:solidFill>
          <a:latin typeface="Arial" charset="0"/>
        </a:defRPr>
      </a:lvl9pPr>
    </p:titleStyle>
    <p:bodyStyle>
      <a:lvl1pPr marL="1325563" indent="-1325563" algn="l" defTabSz="3535363" rtl="0" fontAlgn="base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  <a:ea typeface="+mn-ea"/>
          <a:cs typeface="+mn-cs"/>
        </a:defRPr>
      </a:lvl1pPr>
      <a:lvl2pPr marL="2871788" indent="-1104900" algn="l" defTabSz="3535363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</a:defRPr>
      </a:lvl2pPr>
      <a:lvl3pPr marL="4418013" indent="-882650" algn="l" defTabSz="3535363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</a:defRPr>
      </a:lvl3pPr>
      <a:lvl4pPr marL="6184900" indent="-884238" algn="l" defTabSz="3535363" rtl="0" fontAlgn="base">
        <a:spcBef>
          <a:spcPct val="20000"/>
        </a:spcBef>
        <a:spcAft>
          <a:spcPct val="0"/>
        </a:spcAft>
        <a:buChar char="–"/>
        <a:defRPr sz="7700">
          <a:solidFill>
            <a:schemeClr val="tx1"/>
          </a:solidFill>
          <a:latin typeface="+mn-lt"/>
        </a:defRPr>
      </a:lvl4pPr>
      <a:lvl5pPr marL="7953375" indent="-884238" algn="l" defTabSz="3535363" rtl="0" fontAlgn="base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5pPr>
      <a:lvl6pPr marL="8410575" indent="-884238" algn="l" defTabSz="3535363" rtl="0" eaLnBrk="1" fontAlgn="base" hangingPunct="1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6pPr>
      <a:lvl7pPr marL="8867775" indent="-884238" algn="l" defTabSz="3535363" rtl="0" eaLnBrk="1" fontAlgn="base" hangingPunct="1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7pPr>
      <a:lvl8pPr marL="9324975" indent="-884238" algn="l" defTabSz="3535363" rtl="0" eaLnBrk="1" fontAlgn="base" hangingPunct="1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8pPr>
      <a:lvl9pPr marL="9782175" indent="-884238" algn="l" defTabSz="3535363" rtl="0" eaLnBrk="1" fontAlgn="base" hangingPunct="1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 bwMode="auto">
          <a:xfrm>
            <a:off x="-5222" y="41033700"/>
            <a:ext cx="30285197" cy="1774825"/>
          </a:xfrm>
          <a:prstGeom prst="rect">
            <a:avLst/>
          </a:prstGeom>
          <a:solidFill>
            <a:srgbClr val="F3F3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0" y="0"/>
            <a:ext cx="30279975" cy="6572249"/>
          </a:xfrm>
          <a:prstGeom prst="rect">
            <a:avLst/>
          </a:prstGeom>
          <a:solidFill>
            <a:srgbClr val="F3F3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62478" y="654595"/>
            <a:ext cx="22619385" cy="25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 anchor="ctr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8000" dirty="0" smtClean="0">
                <a:solidFill>
                  <a:srgbClr val="123C66"/>
                </a:solidFill>
                <a:latin typeface="Verdana" panose="020B0604030504040204" pitchFamily="34" charset="0"/>
              </a:rPr>
              <a:t>Title of my data, which is so long that I need two lines (Verdana 80)</a:t>
            </a:r>
            <a:endParaRPr lang="en-US" altLang="de-DE" sz="8000" b="1" dirty="0">
              <a:solidFill>
                <a:srgbClr val="123C66"/>
              </a:solidFill>
              <a:latin typeface="Verdana" panose="020B0604030504040204" pitchFamily="34" charset="0"/>
            </a:endParaRPr>
          </a:p>
        </p:txBody>
      </p:sp>
      <p:sp>
        <p:nvSpPr>
          <p:cNvPr id="2073" name="Text Box 4"/>
          <p:cNvSpPr txBox="1">
            <a:spLocks noChangeArrowheads="1"/>
          </p:cNvSpPr>
          <p:nvPr/>
        </p:nvSpPr>
        <p:spPr bwMode="auto">
          <a:xfrm>
            <a:off x="462478" y="4171722"/>
            <a:ext cx="26323436" cy="14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de-DE" sz="4400" dirty="0" smtClean="0">
                <a:latin typeface="Verdana" panose="020B0604030504040204" pitchFamily="34" charset="0"/>
              </a:rPr>
              <a:t>(Authors, Verdana 44) A.B. Example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</a:t>
            </a:r>
            <a:r>
              <a:rPr lang="en-GB" altLang="de-DE" sz="4400" dirty="0" smtClean="0">
                <a:latin typeface="Verdana" panose="020B0604030504040204" pitchFamily="34" charset="0"/>
              </a:rPr>
              <a:t>, C. Representative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1,2</a:t>
            </a:r>
            <a:r>
              <a:rPr lang="en-GB" altLang="de-DE" sz="4400" dirty="0" smtClean="0">
                <a:latin typeface="Verdana" panose="020B0604030504040204" pitchFamily="34" charset="0"/>
              </a:rPr>
              <a:t>, D.E. Paradigm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</a:t>
            </a:r>
            <a:r>
              <a:rPr lang="en-GB" altLang="de-DE" sz="4400" dirty="0" smtClean="0">
                <a:latin typeface="Verdana" panose="020B0604030504040204" pitchFamily="34" charset="0"/>
              </a:rPr>
              <a:t>.</a:t>
            </a:r>
            <a:endParaRPr lang="en-GB" altLang="de-DE" sz="4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en-GB" altLang="de-DE" sz="2000" dirty="0" smtClean="0">
                <a:latin typeface="Verdana" panose="020B0604030504040204" pitchFamily="34" charset="0"/>
              </a:rPr>
              <a:t> </a:t>
            </a:r>
            <a:endParaRPr lang="en-GB" altLang="de-DE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(Affiliations, Verdana 44) </a:t>
            </a:r>
            <a:r>
              <a:rPr lang="en-US" altLang="de-DE" sz="4400" baseline="300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1</a:t>
            </a: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MPI of Psychiatry, </a:t>
            </a:r>
            <a:r>
              <a:rPr lang="en-US" altLang="de-DE" sz="4400" baseline="300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2</a:t>
            </a: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Other Institute</a:t>
            </a:r>
            <a:endParaRPr lang="en-US" altLang="de-DE" sz="4200" b="1" dirty="0">
              <a:solidFill>
                <a:srgbClr val="1D6097"/>
              </a:solidFill>
              <a:latin typeface="Verdana" panose="020B0604030504040204" pitchFamily="34" charset="0"/>
            </a:endParaRP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220088" y="3512939"/>
            <a:ext cx="29839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462478" y="41681395"/>
            <a:ext cx="29243418" cy="93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de-DE" sz="4000" dirty="0" smtClean="0">
                <a:latin typeface="Verdana" panose="020B0604030504040204" pitchFamily="34" charset="0"/>
              </a:rPr>
              <a:t>(Funding, Verdana 40) [Logo - optional] Company XY, [Logo - optional] Stipend Z, [Logo - optional] SFB 123</a:t>
            </a:r>
            <a:endParaRPr lang="en-GB" altLang="de-DE" sz="4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en-GB" altLang="de-DE" sz="4000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503715" y="13940655"/>
            <a:ext cx="14355285" cy="12428490"/>
          </a:xfrm>
          <a:prstGeom prst="roundRect">
            <a:avLst/>
          </a:prstGeom>
          <a:noFill/>
          <a:ln w="76200" cap="flat" cmpd="sng" algn="ctr">
            <a:solidFill>
              <a:srgbClr val="1D60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15376282" y="13947538"/>
            <a:ext cx="14396522" cy="14220133"/>
          </a:xfrm>
          <a:prstGeom prst="roundRect">
            <a:avLst/>
          </a:prstGeom>
          <a:noFill/>
          <a:ln w="76200" cap="flat" cmpd="sng" algn="ctr">
            <a:solidFill>
              <a:srgbClr val="1D60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47278" y="14645838"/>
            <a:ext cx="8157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latin typeface="Verdana" panose="020B0604030504040204" pitchFamily="34" charset="0"/>
              </a:rPr>
              <a:t>Figures</a:t>
            </a:r>
            <a:r>
              <a:rPr lang="de-DE" sz="4000" b="1" dirty="0" smtClean="0">
                <a:latin typeface="Verdana" panose="020B0604030504040204" pitchFamily="34" charset="0"/>
              </a:rPr>
              <a:t> /Texts</a:t>
            </a:r>
            <a:endParaRPr lang="de-DE" sz="4000" b="1" dirty="0">
              <a:latin typeface="Verdana" panose="020B0604030504040204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462479" y="26746200"/>
            <a:ext cx="14396522" cy="13754100"/>
          </a:xfrm>
          <a:prstGeom prst="roundRect">
            <a:avLst/>
          </a:prstGeom>
          <a:noFill/>
          <a:ln w="76200" cap="flat" cmpd="sng" algn="ctr">
            <a:solidFill>
              <a:srgbClr val="1D60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47278" y="27554356"/>
            <a:ext cx="12099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Verdana" panose="020B0604030504040204" pitchFamily="34" charset="0"/>
              </a:rPr>
              <a:t>(</a:t>
            </a:r>
            <a:r>
              <a:rPr lang="de-DE" sz="4000" b="1" dirty="0" err="1" smtClean="0">
                <a:latin typeface="Verdana" panose="020B0604030504040204" pitchFamily="34" charset="0"/>
              </a:rPr>
              <a:t>Figures</a:t>
            </a:r>
            <a:r>
              <a:rPr lang="de-DE" sz="4000" b="1" dirty="0" smtClean="0">
                <a:latin typeface="Verdana" panose="020B0604030504040204" pitchFamily="34" charset="0"/>
              </a:rPr>
              <a:t> / Texts)</a:t>
            </a:r>
            <a:endParaRPr lang="de-DE" sz="4000" b="1" dirty="0">
              <a:latin typeface="Verdana" panose="020B060403050404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6687518" y="14645838"/>
            <a:ext cx="1210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latin typeface="Verdana" panose="020B0604030504040204" pitchFamily="34" charset="0"/>
              </a:rPr>
              <a:t>Figures</a:t>
            </a:r>
            <a:r>
              <a:rPr lang="de-DE" sz="4000" b="1" dirty="0" smtClean="0">
                <a:latin typeface="Verdana" panose="020B0604030504040204" pitchFamily="34" charset="0"/>
              </a:rPr>
              <a:t> / Texts</a:t>
            </a:r>
            <a:endParaRPr lang="de-DE" sz="4000" b="1" dirty="0">
              <a:latin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42424" y="15925800"/>
            <a:ext cx="12604528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latin typeface="Verdana" panose="020B0604030504040204" pitchFamily="34" charset="0"/>
              </a:rPr>
              <a:t>Here</a:t>
            </a:r>
            <a:r>
              <a:rPr lang="de-DE" sz="3600" dirty="0" smtClean="0">
                <a:latin typeface="Verdana" panose="020B0604030504040204" pitchFamily="34" charset="0"/>
              </a:rPr>
              <a:t> I </a:t>
            </a:r>
            <a:r>
              <a:rPr lang="de-DE" sz="3600" dirty="0" err="1" smtClean="0">
                <a:latin typeface="Verdana" panose="020B0604030504040204" pitchFamily="34" charset="0"/>
              </a:rPr>
              <a:t>write</a:t>
            </a:r>
            <a:r>
              <a:rPr lang="de-DE" sz="3600" dirty="0" smtClean="0">
                <a:latin typeface="Verdana" panose="020B0604030504040204" pitchFamily="34" charset="0"/>
              </a:rPr>
              <a:t> </a:t>
            </a:r>
            <a:r>
              <a:rPr lang="de-DE" sz="3600" dirty="0" err="1" smtClean="0">
                <a:latin typeface="Verdana" panose="020B0604030504040204" pitchFamily="34" charset="0"/>
              </a:rPr>
              <a:t>my</a:t>
            </a:r>
            <a:r>
              <a:rPr lang="de-DE" sz="3600" dirty="0" smtClean="0">
                <a:latin typeface="Verdana" panose="020B0604030504040204" pitchFamily="34" charset="0"/>
              </a:rPr>
              <a:t> </a:t>
            </a:r>
            <a:r>
              <a:rPr lang="de-DE" sz="3600" dirty="0" err="1" smtClean="0">
                <a:latin typeface="Verdana" panose="020B0604030504040204" pitchFamily="34" charset="0"/>
              </a:rPr>
              <a:t>text</a:t>
            </a:r>
            <a:r>
              <a:rPr lang="de-DE" sz="3600" dirty="0" smtClean="0">
                <a:latin typeface="Verdana" panose="020B0604030504040204" pitchFamily="34" charset="0"/>
              </a:rPr>
              <a:t> … (</a:t>
            </a:r>
            <a:r>
              <a:rPr lang="de-DE" sz="3600" dirty="0" err="1" smtClean="0">
                <a:latin typeface="Verdana" panose="020B0604030504040204" pitchFamily="34" charset="0"/>
              </a:rPr>
              <a:t>Verdana</a:t>
            </a:r>
            <a:r>
              <a:rPr lang="de-DE" sz="3600" dirty="0" smtClean="0">
                <a:latin typeface="Verdana" panose="020B0604030504040204" pitchFamily="34" charset="0"/>
              </a:rPr>
              <a:t> 36, </a:t>
            </a:r>
            <a:r>
              <a:rPr lang="de-DE" sz="3600" dirty="0" err="1" smtClean="0">
                <a:latin typeface="Verdana" panose="020B0604030504040204" pitchFamily="34" charset="0"/>
              </a:rPr>
              <a:t>minimum</a:t>
            </a:r>
            <a:r>
              <a:rPr lang="de-DE" sz="3600" dirty="0" smtClean="0">
                <a:latin typeface="Verdana" panose="020B0604030504040204" pitchFamily="34" charset="0"/>
              </a:rPr>
              <a:t>: 30)</a:t>
            </a: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r>
              <a:rPr lang="de-DE" sz="3600" dirty="0" smtClean="0">
                <a:latin typeface="Verdana" panose="020B0604030504040204" pitchFamily="34" charset="0"/>
              </a:rPr>
              <a:t>… </a:t>
            </a:r>
            <a:r>
              <a:rPr lang="de-DE" sz="3600" dirty="0" err="1" smtClean="0">
                <a:latin typeface="Verdana" panose="020B0604030504040204" pitchFamily="34" charset="0"/>
              </a:rPr>
              <a:t>until</a:t>
            </a:r>
            <a:r>
              <a:rPr lang="de-DE" sz="3600" dirty="0" smtClean="0">
                <a:latin typeface="Verdana" panose="020B0604030504040204" pitchFamily="34" charset="0"/>
              </a:rPr>
              <a:t> I finish </a:t>
            </a:r>
            <a:r>
              <a:rPr lang="de-DE" sz="3600" dirty="0" err="1" smtClean="0">
                <a:latin typeface="Verdana" panose="020B0604030504040204" pitchFamily="34" charset="0"/>
              </a:rPr>
              <a:t>here</a:t>
            </a:r>
            <a:r>
              <a:rPr lang="de-DE" sz="3600" dirty="0" smtClean="0">
                <a:latin typeface="Verdana" panose="020B0604030504040204" pitchFamily="34" charset="0"/>
              </a:rPr>
              <a:t>.</a:t>
            </a:r>
            <a:endParaRPr lang="de-DE" sz="3600" dirty="0">
              <a:latin typeface="Verdana" panose="020B060403050404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6202432" y="15925800"/>
            <a:ext cx="12895204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latin typeface="Verdana" panose="020B0604030504040204" pitchFamily="34" charset="0"/>
              </a:rPr>
              <a:t>Here</a:t>
            </a:r>
            <a:r>
              <a:rPr lang="de-DE" sz="3600" dirty="0" smtClean="0">
                <a:latin typeface="Verdana" panose="020B0604030504040204" pitchFamily="34" charset="0"/>
              </a:rPr>
              <a:t> I </a:t>
            </a:r>
            <a:r>
              <a:rPr lang="de-DE" sz="3600" dirty="0" err="1" smtClean="0">
                <a:latin typeface="Verdana" panose="020B0604030504040204" pitchFamily="34" charset="0"/>
              </a:rPr>
              <a:t>write</a:t>
            </a:r>
            <a:r>
              <a:rPr lang="de-DE" sz="3600" dirty="0" smtClean="0">
                <a:latin typeface="Verdana" panose="020B0604030504040204" pitchFamily="34" charset="0"/>
              </a:rPr>
              <a:t> </a:t>
            </a:r>
            <a:r>
              <a:rPr lang="de-DE" sz="3600" dirty="0" err="1" smtClean="0">
                <a:latin typeface="Verdana" panose="020B0604030504040204" pitchFamily="34" charset="0"/>
              </a:rPr>
              <a:t>my</a:t>
            </a:r>
            <a:r>
              <a:rPr lang="de-DE" sz="3600" dirty="0" smtClean="0">
                <a:latin typeface="Verdana" panose="020B0604030504040204" pitchFamily="34" charset="0"/>
              </a:rPr>
              <a:t> </a:t>
            </a:r>
            <a:r>
              <a:rPr lang="de-DE" sz="3600" dirty="0" err="1" smtClean="0">
                <a:latin typeface="Verdana" panose="020B0604030504040204" pitchFamily="34" charset="0"/>
              </a:rPr>
              <a:t>text</a:t>
            </a:r>
            <a:r>
              <a:rPr lang="de-DE" sz="3600" dirty="0" smtClean="0">
                <a:latin typeface="Verdana" panose="020B0604030504040204" pitchFamily="34" charset="0"/>
              </a:rPr>
              <a:t> … (</a:t>
            </a:r>
            <a:r>
              <a:rPr lang="de-DE" sz="3600" dirty="0" err="1" smtClean="0">
                <a:latin typeface="Verdana" panose="020B0604030504040204" pitchFamily="34" charset="0"/>
              </a:rPr>
              <a:t>Verdana</a:t>
            </a:r>
            <a:r>
              <a:rPr lang="de-DE" sz="3600" dirty="0" smtClean="0">
                <a:latin typeface="Verdana" panose="020B0604030504040204" pitchFamily="34" charset="0"/>
              </a:rPr>
              <a:t> 36, </a:t>
            </a:r>
            <a:r>
              <a:rPr lang="de-DE" sz="3600" dirty="0" err="1" smtClean="0">
                <a:latin typeface="Verdana" panose="020B0604030504040204" pitchFamily="34" charset="0"/>
              </a:rPr>
              <a:t>minimum</a:t>
            </a:r>
            <a:r>
              <a:rPr lang="de-DE" sz="3600" dirty="0" smtClean="0">
                <a:latin typeface="Verdana" panose="020B0604030504040204" pitchFamily="34" charset="0"/>
              </a:rPr>
              <a:t>: 30)</a:t>
            </a: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r>
              <a:rPr lang="de-DE" sz="3600" dirty="0" smtClean="0">
                <a:latin typeface="Verdana" panose="020B0604030504040204" pitchFamily="34" charset="0"/>
              </a:rPr>
              <a:t>… </a:t>
            </a:r>
            <a:r>
              <a:rPr lang="de-DE" sz="3600" dirty="0" err="1" smtClean="0">
                <a:latin typeface="Verdana" panose="020B0604030504040204" pitchFamily="34" charset="0"/>
              </a:rPr>
              <a:t>until</a:t>
            </a:r>
            <a:r>
              <a:rPr lang="de-DE" sz="3600" dirty="0" smtClean="0">
                <a:latin typeface="Verdana" panose="020B0604030504040204" pitchFamily="34" charset="0"/>
              </a:rPr>
              <a:t> I finish </a:t>
            </a:r>
            <a:r>
              <a:rPr lang="de-DE" sz="3600" dirty="0" err="1" smtClean="0">
                <a:latin typeface="Verdana" panose="020B0604030504040204" pitchFamily="34" charset="0"/>
              </a:rPr>
              <a:t>here</a:t>
            </a:r>
            <a:r>
              <a:rPr lang="de-DE" sz="3600" dirty="0" smtClean="0">
                <a:latin typeface="Verdana" panose="020B0604030504040204" pitchFamily="34" charset="0"/>
              </a:rPr>
              <a:t>.</a:t>
            </a:r>
            <a:endParaRPr lang="de-DE" sz="3600" dirty="0">
              <a:latin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242424" y="36117802"/>
            <a:ext cx="8740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+mj-lt"/>
              </a:rPr>
              <a:t>(</a:t>
            </a:r>
            <a:r>
              <a:rPr lang="de-DE" sz="3000" b="1" dirty="0" err="1" smtClean="0">
                <a:latin typeface="+mj-lt"/>
              </a:rPr>
              <a:t>Figure</a:t>
            </a:r>
            <a:r>
              <a:rPr lang="de-DE" sz="3000" b="1" dirty="0" smtClean="0">
                <a:latin typeface="+mj-lt"/>
              </a:rPr>
              <a:t> Title, </a:t>
            </a:r>
            <a:r>
              <a:rPr lang="de-DE" sz="3000" b="1" dirty="0" err="1" smtClean="0">
                <a:latin typeface="+mj-lt"/>
              </a:rPr>
              <a:t>Verdana</a:t>
            </a:r>
            <a:r>
              <a:rPr lang="de-DE" sz="3000" b="1" dirty="0" smtClean="0">
                <a:latin typeface="+mj-lt"/>
              </a:rPr>
              <a:t> 30 </a:t>
            </a:r>
            <a:r>
              <a:rPr lang="de-DE" sz="3000" b="1" dirty="0" err="1" smtClean="0">
                <a:latin typeface="+mj-lt"/>
              </a:rPr>
              <a:t>bold</a:t>
            </a:r>
            <a:r>
              <a:rPr lang="de-DE" sz="3000" b="1" dirty="0" smtClean="0">
                <a:latin typeface="+mj-lt"/>
              </a:rPr>
              <a:t>)</a:t>
            </a:r>
          </a:p>
          <a:p>
            <a:r>
              <a:rPr lang="de-DE" sz="3000" dirty="0" smtClean="0">
                <a:latin typeface="+mj-lt"/>
              </a:rPr>
              <a:t>(</a:t>
            </a:r>
            <a:r>
              <a:rPr lang="de-DE" sz="3000" dirty="0" err="1" smtClean="0">
                <a:latin typeface="+mj-lt"/>
              </a:rPr>
              <a:t>Figure</a:t>
            </a:r>
            <a:r>
              <a:rPr lang="de-DE" sz="3000" dirty="0" smtClean="0">
                <a:latin typeface="+mj-lt"/>
              </a:rPr>
              <a:t> Legend, </a:t>
            </a:r>
            <a:r>
              <a:rPr lang="de-DE" sz="3000" dirty="0" err="1" smtClean="0">
                <a:latin typeface="+mj-lt"/>
              </a:rPr>
              <a:t>Verdana</a:t>
            </a:r>
            <a:r>
              <a:rPr lang="de-DE" sz="3000" dirty="0" smtClean="0">
                <a:latin typeface="+mj-lt"/>
              </a:rPr>
              <a:t> 30)</a:t>
            </a:r>
          </a:p>
          <a:p>
            <a:endParaRPr lang="de-DE" sz="3000" dirty="0">
              <a:latin typeface="+mj-lt"/>
            </a:endParaRPr>
          </a:p>
          <a:p>
            <a:endParaRPr lang="de-DE" sz="3000" dirty="0" smtClean="0">
              <a:latin typeface="+mj-lt"/>
            </a:endParaRPr>
          </a:p>
          <a:p>
            <a:endParaRPr lang="de-DE" sz="3000" dirty="0">
              <a:latin typeface="+mj-lt"/>
            </a:endParaRPr>
          </a:p>
        </p:txBody>
      </p:sp>
      <p:pic>
        <p:nvPicPr>
          <p:cNvPr id="56" name="Picture 46" descr="Logo_M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214" y="3855839"/>
            <a:ext cx="2509268" cy="250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feld 56"/>
          <p:cNvSpPr txBox="1"/>
          <p:nvPr/>
        </p:nvSpPr>
        <p:spPr>
          <a:xfrm>
            <a:off x="16687518" y="29250850"/>
            <a:ext cx="1247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Verdana" panose="020B0604030504040204" pitchFamily="34" charset="0"/>
              </a:rPr>
              <a:t>(</a:t>
            </a:r>
            <a:r>
              <a:rPr lang="de-DE" sz="4000" b="1" dirty="0" err="1" smtClean="0">
                <a:latin typeface="Verdana" panose="020B0604030504040204" pitchFamily="34" charset="0"/>
              </a:rPr>
              <a:t>Conclusion</a:t>
            </a:r>
            <a:r>
              <a:rPr lang="de-DE" sz="4000" b="1" dirty="0" smtClean="0">
                <a:latin typeface="Verdana" panose="020B0604030504040204" pitchFamily="34" charset="0"/>
              </a:rPr>
              <a:t> / Publications)</a:t>
            </a:r>
            <a:endParaRPr lang="de-DE" sz="4000" b="1" dirty="0">
              <a:latin typeface="Verdana" panose="020B0604030504040204" pitchFamily="34" charset="0"/>
            </a:endParaRPr>
          </a:p>
        </p:txBody>
      </p:sp>
      <p:sp>
        <p:nvSpPr>
          <p:cNvPr id="61" name="Abgerundetes Rechteck 60"/>
          <p:cNvSpPr/>
          <p:nvPr/>
        </p:nvSpPr>
        <p:spPr bwMode="auto">
          <a:xfrm>
            <a:off x="15376282" y="28551608"/>
            <a:ext cx="14396522" cy="11948692"/>
          </a:xfrm>
          <a:prstGeom prst="roundRect">
            <a:avLst/>
          </a:prstGeom>
          <a:noFill/>
          <a:ln w="76200" cap="flat" cmpd="sng" algn="ctr">
            <a:solidFill>
              <a:srgbClr val="1D60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" name="Abgerundetes Rechteck 69"/>
          <p:cNvSpPr/>
          <p:nvPr/>
        </p:nvSpPr>
        <p:spPr bwMode="auto">
          <a:xfrm>
            <a:off x="462477" y="7047351"/>
            <a:ext cx="29310327" cy="6516249"/>
          </a:xfrm>
          <a:prstGeom prst="roundRect">
            <a:avLst/>
          </a:prstGeom>
          <a:noFill/>
          <a:ln w="76200" cap="flat" cmpd="sng" algn="ctr">
            <a:solidFill>
              <a:srgbClr val="1D60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1747278" y="7566698"/>
            <a:ext cx="2735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latin typeface="Verdana" panose="020B0604030504040204" pitchFamily="34" charset="0"/>
              </a:rPr>
              <a:t>Introduction</a:t>
            </a:r>
            <a:r>
              <a:rPr lang="de-DE" sz="4000" b="1" dirty="0" smtClean="0">
                <a:latin typeface="Verdana" panose="020B0604030504040204" pitchFamily="34" charset="0"/>
              </a:rPr>
              <a:t> (</a:t>
            </a:r>
            <a:r>
              <a:rPr lang="de-DE" sz="4000" b="1" dirty="0" err="1" smtClean="0">
                <a:latin typeface="Verdana" panose="020B0604030504040204" pitchFamily="34" charset="0"/>
              </a:rPr>
              <a:t>Verdana</a:t>
            </a:r>
            <a:r>
              <a:rPr lang="de-DE" sz="4000" b="1" dirty="0" smtClean="0">
                <a:latin typeface="Verdana" panose="020B0604030504040204" pitchFamily="34" charset="0"/>
              </a:rPr>
              <a:t> 40, </a:t>
            </a:r>
            <a:r>
              <a:rPr lang="de-DE" sz="4000" b="1" dirty="0" err="1" smtClean="0">
                <a:latin typeface="Verdana" panose="020B0604030504040204" pitchFamily="34" charset="0"/>
              </a:rPr>
              <a:t>bold</a:t>
            </a:r>
            <a:r>
              <a:rPr lang="de-DE" sz="4000" b="1" dirty="0" smtClean="0">
                <a:latin typeface="Verdana" panose="020B0604030504040204" pitchFamily="34" charset="0"/>
              </a:rPr>
              <a:t>)</a:t>
            </a:r>
            <a:endParaRPr lang="de-DE" sz="4000" b="1" dirty="0">
              <a:latin typeface="Verdana" panose="020B0604030504040204" pitchFamily="34" charset="0"/>
            </a:endParaRPr>
          </a:p>
        </p:txBody>
      </p:sp>
      <p:grpSp>
        <p:nvGrpSpPr>
          <p:cNvPr id="80" name="Gruppieren 79"/>
          <p:cNvGrpSpPr/>
          <p:nvPr/>
        </p:nvGrpSpPr>
        <p:grpSpPr>
          <a:xfrm>
            <a:off x="15368180" y="13979027"/>
            <a:ext cx="1243562" cy="1254728"/>
            <a:chOff x="663357" y="6621518"/>
            <a:chExt cx="1243562" cy="1254728"/>
          </a:xfrm>
        </p:grpSpPr>
        <p:pic>
          <p:nvPicPr>
            <p:cNvPr id="81" name="Picture 2" descr="\\172.17.97.1\pr_ordner\Mediendesign\Logo\PixelGraphic\jpeg_with_white_background\Logo_MPIPSYKL_col_low_re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57" y="6621518"/>
              <a:ext cx="1243562" cy="12547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Ellipse 81"/>
            <p:cNvSpPr/>
            <p:nvPr/>
          </p:nvSpPr>
          <p:spPr bwMode="auto">
            <a:xfrm>
              <a:off x="986971" y="6976609"/>
              <a:ext cx="594000" cy="594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3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7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1056463" y="6968035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4" name="Rechteck 83"/>
          <p:cNvSpPr/>
          <p:nvPr/>
        </p:nvSpPr>
        <p:spPr bwMode="auto">
          <a:xfrm>
            <a:off x="1242424" y="29490493"/>
            <a:ext cx="12357490" cy="6239984"/>
          </a:xfrm>
          <a:prstGeom prst="rect">
            <a:avLst/>
          </a:prstGeom>
          <a:solidFill>
            <a:srgbClr val="ACC5DB"/>
          </a:solidFill>
          <a:ln w="76200" cap="flat" cmpd="sng" algn="ctr">
            <a:solidFill>
              <a:srgbClr val="123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ctr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+mj-lt"/>
              </a:rPr>
              <a:t>Figure</a:t>
            </a:r>
            <a:r>
              <a:rPr kumimoji="0" lang="de-DE" sz="7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j-lt"/>
              </a:rPr>
              <a:t> X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1421330" y="8694152"/>
            <a:ext cx="27676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latin typeface="Verdana" panose="020B0604030504040204" pitchFamily="34" charset="0"/>
              </a:rPr>
              <a:t>Here</a:t>
            </a:r>
            <a:r>
              <a:rPr lang="de-DE" sz="3600" dirty="0" smtClean="0">
                <a:latin typeface="Verdana" panose="020B0604030504040204" pitchFamily="34" charset="0"/>
              </a:rPr>
              <a:t> I </a:t>
            </a:r>
            <a:r>
              <a:rPr lang="de-DE" sz="3600" dirty="0" err="1" smtClean="0">
                <a:latin typeface="Verdana" panose="020B0604030504040204" pitchFamily="34" charset="0"/>
              </a:rPr>
              <a:t>write</a:t>
            </a:r>
            <a:r>
              <a:rPr lang="de-DE" sz="3600" dirty="0" smtClean="0">
                <a:latin typeface="Verdana" panose="020B0604030504040204" pitchFamily="34" charset="0"/>
              </a:rPr>
              <a:t> </a:t>
            </a:r>
            <a:r>
              <a:rPr lang="de-DE" sz="3600" dirty="0" err="1" smtClean="0">
                <a:latin typeface="Verdana" panose="020B0604030504040204" pitchFamily="34" charset="0"/>
              </a:rPr>
              <a:t>my</a:t>
            </a:r>
            <a:r>
              <a:rPr lang="de-DE" sz="3600" dirty="0" smtClean="0">
                <a:latin typeface="Verdana" panose="020B0604030504040204" pitchFamily="34" charset="0"/>
              </a:rPr>
              <a:t> </a:t>
            </a:r>
            <a:r>
              <a:rPr lang="de-DE" sz="3600" dirty="0" err="1" smtClean="0">
                <a:latin typeface="Verdana" panose="020B0604030504040204" pitchFamily="34" charset="0"/>
              </a:rPr>
              <a:t>text</a:t>
            </a:r>
            <a:r>
              <a:rPr lang="de-DE" sz="3600" dirty="0" smtClean="0">
                <a:latin typeface="Verdana" panose="020B0604030504040204" pitchFamily="34" charset="0"/>
              </a:rPr>
              <a:t> … (</a:t>
            </a:r>
            <a:r>
              <a:rPr lang="de-DE" sz="3600" dirty="0" err="1" smtClean="0">
                <a:latin typeface="Verdana" panose="020B0604030504040204" pitchFamily="34" charset="0"/>
              </a:rPr>
              <a:t>Verdana</a:t>
            </a:r>
            <a:r>
              <a:rPr lang="de-DE" sz="3600" dirty="0" smtClean="0">
                <a:latin typeface="Verdana" panose="020B0604030504040204" pitchFamily="34" charset="0"/>
              </a:rPr>
              <a:t> 36, </a:t>
            </a:r>
            <a:r>
              <a:rPr lang="de-DE" sz="3600" dirty="0" err="1" smtClean="0">
                <a:latin typeface="Verdana" panose="020B0604030504040204" pitchFamily="34" charset="0"/>
              </a:rPr>
              <a:t>minimum</a:t>
            </a:r>
            <a:r>
              <a:rPr lang="de-DE" sz="3600" dirty="0" smtClean="0">
                <a:latin typeface="Verdana" panose="020B0604030504040204" pitchFamily="34" charset="0"/>
              </a:rPr>
              <a:t>: 30)</a:t>
            </a: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 smtClean="0">
              <a:latin typeface="Verdana" panose="020B0604030504040204" pitchFamily="34" charset="0"/>
            </a:endParaRPr>
          </a:p>
          <a:p>
            <a:endParaRPr lang="de-DE" sz="3600" dirty="0">
              <a:latin typeface="Verdana" panose="020B0604030504040204" pitchFamily="34" charset="0"/>
            </a:endParaRPr>
          </a:p>
          <a:p>
            <a:r>
              <a:rPr lang="de-DE" sz="3600" dirty="0" smtClean="0">
                <a:latin typeface="Verdana" panose="020B0604030504040204" pitchFamily="34" charset="0"/>
              </a:rPr>
              <a:t>… </a:t>
            </a:r>
            <a:r>
              <a:rPr lang="de-DE" sz="3600" dirty="0" err="1" smtClean="0">
                <a:latin typeface="Verdana" panose="020B0604030504040204" pitchFamily="34" charset="0"/>
              </a:rPr>
              <a:t>until</a:t>
            </a:r>
            <a:r>
              <a:rPr lang="de-DE" sz="3600" dirty="0" smtClean="0">
                <a:latin typeface="Verdana" panose="020B0604030504040204" pitchFamily="34" charset="0"/>
              </a:rPr>
              <a:t> I finish </a:t>
            </a:r>
            <a:r>
              <a:rPr lang="de-DE" sz="3600" dirty="0" err="1" smtClean="0">
                <a:latin typeface="Verdana" panose="020B0604030504040204" pitchFamily="34" charset="0"/>
              </a:rPr>
              <a:t>here</a:t>
            </a:r>
            <a:r>
              <a:rPr lang="de-DE" sz="3600" dirty="0" smtClean="0">
                <a:latin typeface="Verdana" panose="020B0604030504040204" pitchFamily="34" charset="0"/>
              </a:rPr>
              <a:t>.</a:t>
            </a:r>
            <a:endParaRPr lang="de-DE" sz="3600" dirty="0">
              <a:latin typeface="Verdana" panose="020B0604030504040204" pitchFamily="34" charset="0"/>
            </a:endParaRPr>
          </a:p>
        </p:txBody>
      </p:sp>
      <p:pic>
        <p:nvPicPr>
          <p:cNvPr id="47" name="Bild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20" y="654595"/>
            <a:ext cx="3504784" cy="2048690"/>
          </a:xfrm>
          <a:prstGeom prst="rect">
            <a:avLst/>
          </a:prstGeom>
        </p:spPr>
      </p:pic>
      <p:pic>
        <p:nvPicPr>
          <p:cNvPr id="59" name="Bild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0760"/>
            <a:ext cx="1527191" cy="1527191"/>
          </a:xfrm>
          <a:prstGeom prst="rect">
            <a:avLst/>
          </a:prstGeom>
        </p:spPr>
      </p:pic>
      <p:sp>
        <p:nvSpPr>
          <p:cNvPr id="60" name="Textfeld 59"/>
          <p:cNvSpPr txBox="1"/>
          <p:nvPr/>
        </p:nvSpPr>
        <p:spPr>
          <a:xfrm>
            <a:off x="376715" y="2725636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ea typeface="Arial" charset="0"/>
                <a:cs typeface="Arial" charset="0"/>
              </a:rPr>
              <a:t>3</a:t>
            </a:r>
            <a:endParaRPr lang="de-DE" sz="3600" b="1" dirty="0">
              <a:ea typeface="Arial" charset="0"/>
              <a:cs typeface="Arial" charset="0"/>
            </a:endParaRPr>
          </a:p>
        </p:txBody>
      </p:sp>
      <p:pic>
        <p:nvPicPr>
          <p:cNvPr id="86" name="Bild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" y="13865209"/>
            <a:ext cx="1527191" cy="1527191"/>
          </a:xfrm>
          <a:prstGeom prst="rect">
            <a:avLst/>
          </a:prstGeom>
        </p:spPr>
      </p:pic>
      <p:sp>
        <p:nvSpPr>
          <p:cNvPr id="58" name="Textfeld 57"/>
          <p:cNvSpPr txBox="1"/>
          <p:nvPr/>
        </p:nvSpPr>
        <p:spPr>
          <a:xfrm>
            <a:off x="329135" y="143255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ea typeface="Arial" charset="0"/>
                <a:cs typeface="Arial" charset="0"/>
              </a:rPr>
              <a:t>2</a:t>
            </a:r>
            <a:endParaRPr lang="de-DE" sz="3600" b="1" dirty="0">
              <a:ea typeface="Arial" charset="0"/>
              <a:cs typeface="Arial" charset="0"/>
            </a:endParaRPr>
          </a:p>
        </p:txBody>
      </p:sp>
      <p:pic>
        <p:nvPicPr>
          <p:cNvPr id="87" name="Bild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2" y="7017026"/>
            <a:ext cx="1527191" cy="1527191"/>
          </a:xfrm>
          <a:prstGeom prst="rect">
            <a:avLst/>
          </a:prstGeom>
        </p:spPr>
      </p:pic>
      <p:sp>
        <p:nvSpPr>
          <p:cNvPr id="88" name="Textfeld 87"/>
          <p:cNvSpPr txBox="1"/>
          <p:nvPr/>
        </p:nvSpPr>
        <p:spPr>
          <a:xfrm>
            <a:off x="371493" y="748262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ea typeface="Arial" charset="0"/>
                <a:cs typeface="Arial" charset="0"/>
              </a:rPr>
              <a:t>1</a:t>
            </a:r>
            <a:endParaRPr lang="de-DE" sz="3600" b="1" dirty="0">
              <a:ea typeface="Arial" charset="0"/>
              <a:cs typeface="Arial" charset="0"/>
            </a:endParaRPr>
          </a:p>
        </p:txBody>
      </p:sp>
      <p:pic>
        <p:nvPicPr>
          <p:cNvPr id="89" name="Bild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527" y="28514188"/>
            <a:ext cx="1527191" cy="1527191"/>
          </a:xfrm>
          <a:prstGeom prst="rect">
            <a:avLst/>
          </a:prstGeom>
        </p:spPr>
      </p:pic>
      <p:sp>
        <p:nvSpPr>
          <p:cNvPr id="90" name="Textfeld 89"/>
          <p:cNvSpPr txBox="1"/>
          <p:nvPr/>
        </p:nvSpPr>
        <p:spPr>
          <a:xfrm>
            <a:off x="15333242" y="2897979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ea typeface="Arial" charset="0"/>
                <a:cs typeface="Arial" charset="0"/>
              </a:rPr>
              <a:t>5</a:t>
            </a:r>
            <a:endParaRPr lang="de-DE" sz="3600" b="1" dirty="0">
              <a:ea typeface="Arial" charset="0"/>
              <a:cs typeface="Arial" charset="0"/>
            </a:endParaRPr>
          </a:p>
        </p:txBody>
      </p:sp>
      <p:pic>
        <p:nvPicPr>
          <p:cNvPr id="91" name="Bild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327" y="13940655"/>
            <a:ext cx="1527191" cy="1527191"/>
          </a:xfrm>
          <a:prstGeom prst="rect">
            <a:avLst/>
          </a:prstGeom>
        </p:spPr>
      </p:pic>
      <p:sp>
        <p:nvSpPr>
          <p:cNvPr id="92" name="Textfeld 91"/>
          <p:cNvSpPr txBox="1"/>
          <p:nvPr/>
        </p:nvSpPr>
        <p:spPr>
          <a:xfrm>
            <a:off x="15537042" y="1440625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ea typeface="Arial" charset="0"/>
                <a:cs typeface="Arial" charset="0"/>
              </a:rPr>
              <a:t>4</a:t>
            </a:r>
            <a:endParaRPr lang="de-DE" sz="3600" b="1" dirty="0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0"/>
            <a:ext cx="30279975" cy="6572249"/>
          </a:xfrm>
          <a:prstGeom prst="rect">
            <a:avLst/>
          </a:prstGeom>
          <a:solidFill>
            <a:srgbClr val="F3F3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2478" y="654595"/>
            <a:ext cx="22619385" cy="25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 anchor="ctr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8000" dirty="0" smtClean="0">
                <a:solidFill>
                  <a:srgbClr val="123C66"/>
                </a:solidFill>
                <a:latin typeface="Verdana" panose="020B0604030504040204" pitchFamily="34" charset="0"/>
              </a:rPr>
              <a:t>Title of my data, which is so long that I need two lines (Verdana 80)</a:t>
            </a:r>
            <a:endParaRPr lang="en-US" altLang="de-DE" sz="8000" b="1" dirty="0">
              <a:solidFill>
                <a:srgbClr val="123C66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2478" y="4171722"/>
            <a:ext cx="26323436" cy="14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de-DE" sz="4400" dirty="0" smtClean="0">
                <a:latin typeface="Verdana" panose="020B0604030504040204" pitchFamily="34" charset="0"/>
              </a:rPr>
              <a:t>(Authors, Verdana 44) A.B. Example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</a:t>
            </a:r>
            <a:r>
              <a:rPr lang="en-GB" altLang="de-DE" sz="4400" dirty="0" smtClean="0">
                <a:latin typeface="Verdana" panose="020B0604030504040204" pitchFamily="34" charset="0"/>
              </a:rPr>
              <a:t>, C. Representative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1,2</a:t>
            </a:r>
            <a:r>
              <a:rPr lang="en-GB" altLang="de-DE" sz="4400" dirty="0" smtClean="0">
                <a:latin typeface="Verdana" panose="020B0604030504040204" pitchFamily="34" charset="0"/>
              </a:rPr>
              <a:t>, D.E. Paradigm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</a:t>
            </a:r>
            <a:r>
              <a:rPr lang="en-GB" altLang="de-DE" sz="4400" dirty="0" smtClean="0">
                <a:latin typeface="Verdana" panose="020B0604030504040204" pitchFamily="34" charset="0"/>
              </a:rPr>
              <a:t>.</a:t>
            </a:r>
            <a:endParaRPr lang="en-GB" altLang="de-DE" sz="4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en-GB" altLang="de-DE" sz="2000" dirty="0" smtClean="0">
                <a:latin typeface="Verdana" panose="020B0604030504040204" pitchFamily="34" charset="0"/>
              </a:rPr>
              <a:t> </a:t>
            </a:r>
            <a:endParaRPr lang="en-GB" altLang="de-DE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(Affiliations, Verdana 44) </a:t>
            </a:r>
            <a:r>
              <a:rPr lang="en-US" altLang="de-DE" sz="4400" baseline="300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1</a:t>
            </a: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MPI of Psychiatry, </a:t>
            </a:r>
            <a:r>
              <a:rPr lang="en-US" altLang="de-DE" sz="4400" baseline="300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2</a:t>
            </a: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Other Institute</a:t>
            </a:r>
            <a:endParaRPr lang="en-US" altLang="de-DE" sz="4200" b="1" dirty="0">
              <a:solidFill>
                <a:srgbClr val="1D6097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>
            <a:off x="220088" y="3512939"/>
            <a:ext cx="29839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46" descr="Logo_M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214" y="3855839"/>
            <a:ext cx="2509268" cy="250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-5222" y="41033700"/>
            <a:ext cx="30285197" cy="1774825"/>
          </a:xfrm>
          <a:prstGeom prst="rect">
            <a:avLst/>
          </a:prstGeom>
          <a:solidFill>
            <a:srgbClr val="F3F3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62478" y="41681395"/>
            <a:ext cx="29243418" cy="93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de-DE" sz="4000" dirty="0" smtClean="0">
                <a:latin typeface="Verdana" panose="020B0604030504040204" pitchFamily="34" charset="0"/>
              </a:rPr>
              <a:t>(Funding, Verdana 40) [Logo - optional] Company XY, [Logo - optional] Stipend Z, [Logo - optional] SFB 123</a:t>
            </a:r>
            <a:endParaRPr lang="en-GB" altLang="de-DE" sz="4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en-GB" altLang="de-DE" sz="4000" dirty="0"/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20" y="654595"/>
            <a:ext cx="3504784" cy="2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0"/>
            <a:ext cx="30279975" cy="6572249"/>
          </a:xfrm>
          <a:prstGeom prst="rect">
            <a:avLst/>
          </a:prstGeom>
          <a:solidFill>
            <a:srgbClr val="F3F3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2478" y="654595"/>
            <a:ext cx="22619385" cy="25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 anchor="ctr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8000" dirty="0" smtClean="0">
                <a:solidFill>
                  <a:srgbClr val="123C66"/>
                </a:solidFill>
                <a:latin typeface="Verdana" panose="020B0604030504040204" pitchFamily="34" charset="0"/>
              </a:rPr>
              <a:t>Title of my data, which is so long that I need two lines (Verdana 80)</a:t>
            </a:r>
            <a:endParaRPr lang="en-US" altLang="de-DE" sz="8000" b="1" dirty="0">
              <a:solidFill>
                <a:srgbClr val="123C66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2478" y="4171722"/>
            <a:ext cx="26323436" cy="205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de-DE" sz="4400" dirty="0" smtClean="0">
                <a:latin typeface="Verdana" panose="020B0604030504040204" pitchFamily="34" charset="0"/>
              </a:rPr>
              <a:t>(Authors, Verdana 44) A.B. Example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</a:t>
            </a:r>
            <a:r>
              <a:rPr lang="en-GB" altLang="de-DE" sz="4400" dirty="0" smtClean="0">
                <a:latin typeface="Verdana" panose="020B0604030504040204" pitchFamily="34" charset="0"/>
              </a:rPr>
              <a:t>, C. Representative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1,2</a:t>
            </a:r>
            <a:r>
              <a:rPr lang="en-GB" altLang="de-DE" sz="4400" dirty="0" smtClean="0">
                <a:latin typeface="Verdana" panose="020B0604030504040204" pitchFamily="34" charset="0"/>
              </a:rPr>
              <a:t>, D.E. Paradigm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</a:t>
            </a:r>
            <a:r>
              <a:rPr lang="en-GB" altLang="de-DE" sz="4400" dirty="0" smtClean="0">
                <a:latin typeface="Verdana" panose="020B0604030504040204" pitchFamily="34" charset="0"/>
              </a:rPr>
              <a:t>.</a:t>
            </a:r>
            <a:endParaRPr lang="en-GB" altLang="de-DE" sz="4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en-GB" altLang="de-DE" sz="2000" dirty="0" smtClean="0">
                <a:latin typeface="Verdana" panose="020B0604030504040204" pitchFamily="34" charset="0"/>
              </a:rPr>
              <a:t> </a:t>
            </a:r>
            <a:endParaRPr lang="en-GB" altLang="de-DE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(Affiliations, Verdana 44) </a:t>
            </a:r>
            <a:r>
              <a:rPr lang="en-US" altLang="de-DE" sz="4400" baseline="300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1</a:t>
            </a: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Dept. of Psychiatry and Psychotherapy, LMU </a:t>
            </a:r>
            <a:b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</a:br>
            <a:r>
              <a:rPr lang="en-US" altLang="de-DE" sz="4400" baseline="300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2</a:t>
            </a: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Other Institute</a:t>
            </a:r>
            <a:endParaRPr lang="en-US" altLang="de-DE" sz="4200" b="1" dirty="0">
              <a:solidFill>
                <a:srgbClr val="1D6097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>
            <a:off x="220088" y="3512939"/>
            <a:ext cx="29839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46" descr="Logo_M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214" y="3855839"/>
            <a:ext cx="2509268" cy="250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-5222" y="41033700"/>
            <a:ext cx="30285197" cy="1774825"/>
          </a:xfrm>
          <a:prstGeom prst="rect">
            <a:avLst/>
          </a:prstGeom>
          <a:solidFill>
            <a:srgbClr val="F3F3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62478" y="41681395"/>
            <a:ext cx="29243418" cy="93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de-DE" sz="4000" dirty="0" smtClean="0">
                <a:latin typeface="Verdana" panose="020B0604030504040204" pitchFamily="34" charset="0"/>
              </a:rPr>
              <a:t>(Funding, Verdana 40) [Logo - optional] Company XY, [Logo - optional] Stipend Z, [Logo - optional] SFB 123</a:t>
            </a:r>
            <a:endParaRPr lang="en-GB" altLang="de-DE" sz="4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en-GB" altLang="de-DE" sz="4000" dirty="0"/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20" y="654595"/>
            <a:ext cx="3504784" cy="204869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387" y="4064234"/>
            <a:ext cx="4109527" cy="19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0"/>
            <a:ext cx="30279975" cy="6572249"/>
          </a:xfrm>
          <a:prstGeom prst="rect">
            <a:avLst/>
          </a:prstGeom>
          <a:solidFill>
            <a:srgbClr val="F3F3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2478" y="654595"/>
            <a:ext cx="22619385" cy="25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 anchor="ctr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8000" dirty="0" smtClean="0">
                <a:solidFill>
                  <a:srgbClr val="123C66"/>
                </a:solidFill>
                <a:latin typeface="Verdana" panose="020B0604030504040204" pitchFamily="34" charset="0"/>
              </a:rPr>
              <a:t>Title of my data, which is so long that I need two lines (Verdana 80)</a:t>
            </a:r>
            <a:endParaRPr lang="en-US" altLang="de-DE" sz="8000" b="1" dirty="0">
              <a:solidFill>
                <a:srgbClr val="123C66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2478" y="4171722"/>
            <a:ext cx="26323436" cy="205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de-DE" sz="4400" dirty="0" smtClean="0">
                <a:latin typeface="Verdana" panose="020B0604030504040204" pitchFamily="34" charset="0"/>
              </a:rPr>
              <a:t>(Authors, Verdana 44) A.B. Example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</a:t>
            </a:r>
            <a:r>
              <a:rPr lang="en-GB" altLang="de-DE" sz="4400" dirty="0" smtClean="0">
                <a:latin typeface="Verdana" panose="020B0604030504040204" pitchFamily="34" charset="0"/>
              </a:rPr>
              <a:t>, C. Representative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1,2</a:t>
            </a:r>
            <a:r>
              <a:rPr lang="en-GB" altLang="de-DE" sz="4400" dirty="0" smtClean="0">
                <a:latin typeface="Verdana" panose="020B0604030504040204" pitchFamily="34" charset="0"/>
              </a:rPr>
              <a:t>, D.E. Paradigm</a:t>
            </a:r>
            <a:r>
              <a:rPr lang="en-GB" altLang="de-DE" sz="4400" baseline="30000" dirty="0" smtClean="0">
                <a:latin typeface="Verdana" panose="020B0604030504040204" pitchFamily="34" charset="0"/>
              </a:rPr>
              <a:t>1</a:t>
            </a:r>
            <a:r>
              <a:rPr lang="en-GB" altLang="de-DE" sz="4400" dirty="0" smtClean="0">
                <a:latin typeface="Verdana" panose="020B0604030504040204" pitchFamily="34" charset="0"/>
              </a:rPr>
              <a:t>.</a:t>
            </a:r>
            <a:endParaRPr lang="en-GB" altLang="de-DE" sz="4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en-GB" altLang="de-DE" sz="2000" dirty="0" smtClean="0">
                <a:latin typeface="Verdana" panose="020B0604030504040204" pitchFamily="34" charset="0"/>
              </a:rPr>
              <a:t> </a:t>
            </a:r>
            <a:endParaRPr lang="en-GB" altLang="de-DE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(Affiliations, Verdana 44) </a:t>
            </a:r>
            <a:r>
              <a:rPr lang="en-US" altLang="de-DE" sz="4400" baseline="300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1</a:t>
            </a: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Dept. of Psychiatry and Psychotherapy, LMU </a:t>
            </a:r>
            <a:b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</a:br>
            <a:r>
              <a:rPr lang="en-US" altLang="de-DE" sz="4400" baseline="300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2</a:t>
            </a:r>
            <a:r>
              <a:rPr lang="en-US" altLang="de-DE" sz="4400" dirty="0" smtClean="0">
                <a:solidFill>
                  <a:srgbClr val="1D6097"/>
                </a:solidFill>
                <a:latin typeface="Verdana" panose="020B0604030504040204" pitchFamily="34" charset="0"/>
              </a:rPr>
              <a:t>Other Institute</a:t>
            </a:r>
            <a:endParaRPr lang="en-US" altLang="de-DE" sz="4200" b="1" dirty="0">
              <a:solidFill>
                <a:srgbClr val="1D6097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>
            <a:off x="220088" y="3512939"/>
            <a:ext cx="29839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46" descr="Logo_M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214" y="3855839"/>
            <a:ext cx="2509268" cy="250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-5222" y="41033700"/>
            <a:ext cx="30285197" cy="1774825"/>
          </a:xfrm>
          <a:prstGeom prst="rect">
            <a:avLst/>
          </a:prstGeom>
          <a:solidFill>
            <a:srgbClr val="F3F3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62478" y="41681395"/>
            <a:ext cx="29243418" cy="93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136" tIns="37068" rIns="74136" bIns="37068">
            <a:spAutoFit/>
          </a:bodyPr>
          <a:lstStyle>
            <a:lvl1pPr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41363" eaLnBrk="0" hangingPunct="0">
              <a:defRPr sz="7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de-DE" sz="4000" dirty="0" smtClean="0">
                <a:latin typeface="Verdana" panose="020B0604030504040204" pitchFamily="34" charset="0"/>
              </a:rPr>
              <a:t>(Funding, Verdana 40) [Logo - optional] Company XY, [Logo - optional] Stipend Z, [Logo - optional] SFB 123</a:t>
            </a:r>
            <a:endParaRPr lang="en-GB" altLang="de-DE" sz="4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en-GB" altLang="de-DE" sz="4000" dirty="0"/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20" y="654595"/>
            <a:ext cx="3504784" cy="2048690"/>
          </a:xfrm>
          <a:prstGeom prst="rect">
            <a:avLst/>
          </a:prstGeom>
        </p:spPr>
      </p:pic>
      <p:grpSp>
        <p:nvGrpSpPr>
          <p:cNvPr id="4" name="Gruppierung 3"/>
          <p:cNvGrpSpPr/>
          <p:nvPr/>
        </p:nvGrpSpPr>
        <p:grpSpPr>
          <a:xfrm>
            <a:off x="23603679" y="4070526"/>
            <a:ext cx="3132497" cy="1944137"/>
            <a:chOff x="22676387" y="4064234"/>
            <a:chExt cx="4109527" cy="2550516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6387" y="4064234"/>
              <a:ext cx="4109527" cy="1956720"/>
            </a:xfrm>
            <a:prstGeom prst="rect">
              <a:avLst/>
            </a:prstGeom>
          </p:spPr>
        </p:pic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6021" y="6216224"/>
              <a:ext cx="3960483" cy="398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105147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Poster_quer">
  <a:themeElements>
    <a:clrScheme name="MPI-Design_weiss">
      <a:dk1>
        <a:srgbClr val="000000"/>
      </a:dk1>
      <a:lt1>
        <a:srgbClr val="FFFFFF"/>
      </a:lt1>
      <a:dk2>
        <a:srgbClr val="FFFFFF"/>
      </a:dk2>
      <a:lt2>
        <a:srgbClr val="003A6E"/>
      </a:lt2>
      <a:accent1>
        <a:srgbClr val="BCBCBC"/>
      </a:accent1>
      <a:accent2>
        <a:srgbClr val="948A54"/>
      </a:accent2>
      <a:accent3>
        <a:srgbClr val="009EE0"/>
      </a:accent3>
      <a:accent4>
        <a:srgbClr val="4674A7"/>
      </a:accent4>
      <a:accent5>
        <a:srgbClr val="31859C"/>
      </a:accent5>
      <a:accent6>
        <a:srgbClr val="7DA54D"/>
      </a:accent6>
      <a:hlink>
        <a:srgbClr val="0000FF"/>
      </a:hlink>
      <a:folHlink>
        <a:srgbClr val="800080"/>
      </a:folHlink>
    </a:clrScheme>
    <a:fontScheme name="MPI-PS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3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3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08022A81F59429C1B4FD285F0426C" ma:contentTypeVersion="1" ma:contentTypeDescription="Create a new document." ma:contentTypeScope="" ma:versionID="05d9c43aa5d441c6b8c8155e3091dd5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CAC8BB-9093-42DC-9801-48905094BD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905792A-9512-4822-A36A-CE04C9B70215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D6661A-C307-4D27-8600-8EEAEE4A2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425</Words>
  <Application>Microsoft Macintosh PowerPoint</Application>
  <PresentationFormat>Benutzerdefiniert</PresentationFormat>
  <Paragraphs>85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Calibri</vt:lpstr>
      <vt:lpstr>Verdana</vt:lpstr>
      <vt:lpstr>Arial</vt:lpstr>
      <vt:lpstr>PowerPointPoster_quer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poster template, landscape orientation</dc:title>
  <dc:creator>haaknakat</dc:creator>
  <cp:lastModifiedBy>Microsoft Office-Anwender</cp:lastModifiedBy>
  <cp:revision>50</cp:revision>
  <dcterms:created xsi:type="dcterms:W3CDTF">2009-01-30T10:06:39Z</dcterms:created>
  <dcterms:modified xsi:type="dcterms:W3CDTF">2016-11-07T16:01:56Z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0x01010064B08022A81F59429C1B4FD285F0426C</vt:lpwstr>
  </property>
</Properties>
</file>